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4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27464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473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673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823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3752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086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8571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34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940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3123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917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42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9006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5023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14056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651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11692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177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29508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69657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45280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23639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8310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6582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21572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9310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46761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8402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217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434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7591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7173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735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636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 on left, two objects on righ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slide" Target="slide9.xml"/><Relationship Id="rId21" Type="http://schemas.openxmlformats.org/officeDocument/2006/relationships/slide" Target="slide4.xml"/><Relationship Id="rId22" Type="http://schemas.openxmlformats.org/officeDocument/2006/relationships/slide" Target="slide29.xml"/><Relationship Id="rId23" Type="http://schemas.openxmlformats.org/officeDocument/2006/relationships/slide" Target="slide24.xml"/><Relationship Id="rId24" Type="http://schemas.openxmlformats.org/officeDocument/2006/relationships/slide" Target="slide18.xml"/><Relationship Id="rId25" Type="http://schemas.openxmlformats.org/officeDocument/2006/relationships/slide" Target="slide13.xml"/><Relationship Id="rId26" Type="http://schemas.openxmlformats.org/officeDocument/2006/relationships/slide" Target="slide8.xml"/><Relationship Id="rId27" Type="http://schemas.openxmlformats.org/officeDocument/2006/relationships/slide" Target="slide3.xml"/><Relationship Id="rId28" Type="http://schemas.openxmlformats.org/officeDocument/2006/relationships/slide" Target="slide28.xml"/><Relationship Id="rId29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slide32.xml"/><Relationship Id="rId4" Type="http://schemas.openxmlformats.org/officeDocument/2006/relationships/hyperlink" Target="slide.xml" TargetMode="External"/><Relationship Id="rId5" Type="http://schemas.openxmlformats.org/officeDocument/2006/relationships/slide" Target="slide27.xml"/><Relationship Id="rId30" Type="http://schemas.openxmlformats.org/officeDocument/2006/relationships/slide" Target="slide17.xml"/><Relationship Id="rId31" Type="http://schemas.openxmlformats.org/officeDocument/2006/relationships/slide" Target="slide12.xml"/><Relationship Id="rId32" Type="http://schemas.openxmlformats.org/officeDocument/2006/relationships/slide" Target="slide7.xml"/><Relationship Id="rId9" Type="http://schemas.openxmlformats.org/officeDocument/2006/relationships/slide" Target="slide6.xml"/><Relationship Id="rId6" Type="http://schemas.openxmlformats.org/officeDocument/2006/relationships/slide" Target="slide22.xml"/><Relationship Id="rId7" Type="http://schemas.openxmlformats.org/officeDocument/2006/relationships/slide" Target="slide16.xml"/><Relationship Id="rId8" Type="http://schemas.openxmlformats.org/officeDocument/2006/relationships/slide" Target="slide11.xml"/><Relationship Id="rId33" Type="http://schemas.openxmlformats.org/officeDocument/2006/relationships/slide" Target="slide2.xml"/><Relationship Id="rId10" Type="http://schemas.openxmlformats.org/officeDocument/2006/relationships/slide" Target="slide31.xml"/><Relationship Id="rId11" Type="http://schemas.openxmlformats.org/officeDocument/2006/relationships/slide" Target="slide26.xml"/><Relationship Id="rId12" Type="http://schemas.openxmlformats.org/officeDocument/2006/relationships/slide" Target="slide20.xml"/><Relationship Id="rId13" Type="http://schemas.openxmlformats.org/officeDocument/2006/relationships/slide" Target="slide15.xml"/><Relationship Id="rId14" Type="http://schemas.openxmlformats.org/officeDocument/2006/relationships/slide" Target="slide10.xml"/><Relationship Id="rId15" Type="http://schemas.openxmlformats.org/officeDocument/2006/relationships/slide" Target="slide5.xml"/><Relationship Id="rId16" Type="http://schemas.openxmlformats.org/officeDocument/2006/relationships/slide" Target="slide30.xml"/><Relationship Id="rId17" Type="http://schemas.openxmlformats.org/officeDocument/2006/relationships/slide" Target="slide25.xml"/><Relationship Id="rId18" Type="http://schemas.openxmlformats.org/officeDocument/2006/relationships/slide" Target="slide19.xml"/><Relationship Id="rId19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hape 30"/>
          <p:cNvGrpSpPr/>
          <p:nvPr/>
        </p:nvGrpSpPr>
        <p:grpSpPr>
          <a:xfrm>
            <a:off x="457200" y="1600200"/>
            <a:ext cx="8229600" cy="4479925"/>
            <a:chOff x="457200" y="1600200"/>
            <a:chExt cx="8229600" cy="4479925"/>
          </a:xfrm>
        </p:grpSpPr>
        <p:sp>
          <p:nvSpPr>
            <p:cNvPr id="31" name="Shape 31"/>
            <p:cNvSpPr txBox="1"/>
            <p:nvPr/>
          </p:nvSpPr>
          <p:spPr>
            <a:xfrm>
              <a:off x="7315200" y="5283200"/>
              <a:ext cx="1371599" cy="796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3" action="ppaction://hlinksldjump"/>
                </a:rPr>
                <a:t>500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5943600" y="5283200"/>
              <a:ext cx="1371599" cy="796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5" action="ppaction://hlinksldjump"/>
                </a:rPr>
                <a:t>500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4572000" y="5283200"/>
              <a:ext cx="1371599" cy="796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6" action="ppaction://hlinksldjump"/>
                </a:rPr>
                <a:t>500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200400" y="5283200"/>
              <a:ext cx="1371599" cy="796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7" action="ppaction://hlinksldjump"/>
                </a:rPr>
                <a:t>500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1751011" y="5283200"/>
              <a:ext cx="1449299" cy="796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8" action="ppaction://hlinksldjump"/>
                </a:rPr>
                <a:t>500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457200" y="5283200"/>
              <a:ext cx="1293900" cy="796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9" action="ppaction://hlinksldjump"/>
                </a:rPr>
                <a:t>500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7315200" y="4489450"/>
              <a:ext cx="1371599" cy="793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0" action="ppaction://hlinksldjump"/>
                </a:rPr>
                <a:t>400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5943600" y="4489450"/>
              <a:ext cx="1371599" cy="793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1" action="ppaction://hlinksldjump"/>
                </a:rPr>
                <a:t>400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572000" y="4489450"/>
              <a:ext cx="1371599" cy="793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2" action="ppaction://hlinksldjump"/>
                </a:rPr>
                <a:t>400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3200400" y="4489450"/>
              <a:ext cx="1371599" cy="793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3" action="ppaction://hlinksldjump"/>
                </a:rPr>
                <a:t>400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1751011" y="4489450"/>
              <a:ext cx="1449299" cy="793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4" action="ppaction://hlinksldjump"/>
                </a:rPr>
                <a:t>400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57200" y="4489450"/>
              <a:ext cx="1293900" cy="793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5" action="ppaction://hlinksldjump"/>
                </a:rPr>
                <a:t>400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7315200" y="3724275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6" action="ppaction://hlinksldjump"/>
                </a:rPr>
                <a:t>300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943600" y="3724275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7" action="ppaction://hlinksldjump"/>
                </a:rPr>
                <a:t>300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4572000" y="3724275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8" action="ppaction://hlinksldjump"/>
                </a:rPr>
                <a:t>300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3200400" y="3724275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9" action="ppaction://hlinksldjump"/>
                </a:rPr>
                <a:t>300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1751011" y="3724275"/>
              <a:ext cx="14492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0" action="ppaction://hlinksldjump"/>
                </a:rPr>
                <a:t>300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457200" y="3724275"/>
              <a:ext cx="1293900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1" action="ppaction://hlinksldjump"/>
                </a:rPr>
                <a:t>300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7315200" y="2959100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2" action="ppaction://hlinksldjump"/>
                </a:rPr>
                <a:t>200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2959100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3" action="ppaction://hlinksldjump"/>
                </a:rPr>
                <a:t>200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4572000" y="2959100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4" action="ppaction://hlinksldjump"/>
                </a:rPr>
                <a:t>200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3200400" y="2959100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5" action="ppaction://hlinksldjump"/>
                </a:rPr>
                <a:t>200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1751011" y="2959100"/>
              <a:ext cx="14492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6" action="ppaction://hlinksldjump"/>
                </a:rPr>
                <a:t>200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457200" y="2959100"/>
              <a:ext cx="1293900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7" action="ppaction://hlinksldjump"/>
                </a:rPr>
                <a:t>200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7315200" y="2193925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8" action="ppaction://hlinksldjump"/>
                </a:rPr>
                <a:t>100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5943600" y="2193925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29" action="ppaction://hlinksldjump"/>
                </a:rPr>
                <a:t>100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4572000" y="2193925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30" action="ppaction://hlinksldjump"/>
                </a:rPr>
                <a:t>100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3200400" y="2193925"/>
              <a:ext cx="13715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31" action="ppaction://hlinksldjump"/>
                </a:rPr>
                <a:t>100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1751011" y="2193925"/>
              <a:ext cx="1449299" cy="765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32" action="ppaction://hlinksldjump"/>
                </a:rPr>
                <a:t>100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457200" y="2193925"/>
              <a:ext cx="1293900" cy="7653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3600" b="0" i="0" u="sng" dirty="0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33" action="ppaction://hlinksldjump"/>
                </a:rPr>
                <a:t>100</a:t>
              </a:r>
              <a:endParaRPr lang="en-US" sz="36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315200" y="1600200"/>
              <a:ext cx="1371599" cy="593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Impact"/>
                <a:buNone/>
              </a:pPr>
              <a:r>
                <a:rPr lang="en-US" sz="16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F</a:t>
              </a: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5943600" y="1600200"/>
              <a:ext cx="1371599" cy="593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Impact"/>
                <a:buNone/>
              </a:pPr>
              <a:r>
                <a:rPr lang="en-US" sz="15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E</a:t>
              </a: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4572000" y="1600200"/>
              <a:ext cx="1371599" cy="593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Impact"/>
                <a:buNone/>
              </a:pPr>
              <a:r>
                <a:rPr lang="en-US" sz="16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</a:t>
              </a: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3200400" y="1600200"/>
              <a:ext cx="1371599" cy="593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Impact"/>
                <a:buNone/>
              </a:pPr>
              <a:r>
                <a:rPr lang="en-US" sz="16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C</a:t>
              </a: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1751011" y="1600200"/>
              <a:ext cx="1449299" cy="593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Impact"/>
                <a:buNone/>
              </a:pPr>
              <a:r>
                <a:rPr lang="en-US" sz="16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B</a:t>
              </a: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457200" y="1600200"/>
              <a:ext cx="1293900" cy="593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Impact"/>
                <a:buNone/>
              </a:pPr>
              <a:r>
                <a:rPr lang="en-US" sz="16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A</a:t>
              </a:r>
            </a:p>
          </p:txBody>
        </p:sp>
        <p:cxnSp>
          <p:nvCxnSpPr>
            <p:cNvPr id="67" name="Shape 67"/>
            <p:cNvCxnSpPr/>
            <p:nvPr/>
          </p:nvCxnSpPr>
          <p:spPr>
            <a:xfrm>
              <a:off x="457200" y="1600200"/>
              <a:ext cx="8229600" cy="0"/>
            </a:xfrm>
            <a:prstGeom prst="straightConnector1">
              <a:avLst/>
            </a:prstGeom>
            <a:noFill/>
            <a:ln w="28575" cap="sq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68" name="Shape 68"/>
            <p:cNvCxnSpPr/>
            <p:nvPr/>
          </p:nvCxnSpPr>
          <p:spPr>
            <a:xfrm>
              <a:off x="457200" y="2193925"/>
              <a:ext cx="82296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69" name="Shape 69"/>
            <p:cNvCxnSpPr/>
            <p:nvPr/>
          </p:nvCxnSpPr>
          <p:spPr>
            <a:xfrm>
              <a:off x="457200" y="2959100"/>
              <a:ext cx="82296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0" name="Shape 70"/>
            <p:cNvCxnSpPr/>
            <p:nvPr/>
          </p:nvCxnSpPr>
          <p:spPr>
            <a:xfrm>
              <a:off x="457200" y="3724275"/>
              <a:ext cx="82296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1" name="Shape 71"/>
            <p:cNvCxnSpPr/>
            <p:nvPr/>
          </p:nvCxnSpPr>
          <p:spPr>
            <a:xfrm>
              <a:off x="457200" y="4489450"/>
              <a:ext cx="82296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2" name="Shape 72"/>
            <p:cNvCxnSpPr/>
            <p:nvPr/>
          </p:nvCxnSpPr>
          <p:spPr>
            <a:xfrm>
              <a:off x="457200" y="5283200"/>
              <a:ext cx="82296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3" name="Shape 73"/>
            <p:cNvCxnSpPr/>
            <p:nvPr/>
          </p:nvCxnSpPr>
          <p:spPr>
            <a:xfrm>
              <a:off x="457200" y="6080125"/>
              <a:ext cx="8229600" cy="0"/>
            </a:xfrm>
            <a:prstGeom prst="straightConnector1">
              <a:avLst/>
            </a:prstGeom>
            <a:noFill/>
            <a:ln w="28575" cap="sq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4" name="Shape 74"/>
            <p:cNvCxnSpPr/>
            <p:nvPr/>
          </p:nvCxnSpPr>
          <p:spPr>
            <a:xfrm>
              <a:off x="457200" y="1600200"/>
              <a:ext cx="0" cy="4479899"/>
            </a:xfrm>
            <a:prstGeom prst="straightConnector1">
              <a:avLst/>
            </a:prstGeom>
            <a:noFill/>
            <a:ln w="28575" cap="sq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>
              <a:off x="1751011" y="1600200"/>
              <a:ext cx="0" cy="4479899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>
              <a:off x="3200400" y="1600200"/>
              <a:ext cx="0" cy="4479899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7" name="Shape 77"/>
            <p:cNvCxnSpPr/>
            <p:nvPr/>
          </p:nvCxnSpPr>
          <p:spPr>
            <a:xfrm>
              <a:off x="4572000" y="1600200"/>
              <a:ext cx="0" cy="4479899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>
              <a:off x="5943600" y="1600200"/>
              <a:ext cx="0" cy="4479899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>
              <a:off x="7315200" y="1600200"/>
              <a:ext cx="0" cy="4479899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0" name="Shape 80"/>
            <p:cNvCxnSpPr/>
            <p:nvPr/>
          </p:nvCxnSpPr>
          <p:spPr>
            <a:xfrm>
              <a:off x="8686800" y="1600200"/>
              <a:ext cx="0" cy="4479899"/>
            </a:xfrm>
            <a:prstGeom prst="straightConnector1">
              <a:avLst/>
            </a:prstGeom>
            <a:noFill/>
            <a:ln w="28575" cap="sq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Jeopardy </a:t>
            </a:r>
            <a:r>
              <a:rPr lang="en-US"/>
              <a:t>ESS Review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B</a:t>
            </a:r>
            <a:br>
              <a:rPr lang="en-US" sz="3200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400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28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Length of time it takes the Earth to make one full revolution around the Sun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44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1066800" y="4495800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365 days (1 year) 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B</a:t>
            </a:r>
            <a:br>
              <a:rPr lang="en-US" sz="3200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500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6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In the Northern hemisphere,  why do we have the least hours of daylight in the month of December?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1219200" y="4419600"/>
            <a:ext cx="71627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Earth tilts away from the Sun?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for 100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305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To turn around; spin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44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1143000" y="4191000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lt1"/>
                </a:solidFill>
              </a:rPr>
              <a:t>What is rotation?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200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Evidence left behind in layers of the Earth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762000" y="4038600"/>
            <a:ext cx="7162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4400" dirty="0">
                <a:solidFill>
                  <a:schemeClr val="lt1"/>
                </a:solidFill>
              </a:rPr>
              <a:t>are fossils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300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533400" y="411295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800" b="0" i="0" u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What is </a:t>
            </a:r>
            <a:r>
              <a:rPr lang="en-US" sz="48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always</a:t>
            </a:r>
            <a:r>
              <a:rPr lang="en-US" sz="4800" b="0" i="0" u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?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762000" y="1752600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>
                <a:solidFill>
                  <a:schemeClr val="lt1"/>
                </a:solidFill>
              </a:rPr>
              <a:t>The time of day that ½ of Earth is day and ½ is night.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400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4294967295"/>
          </p:nvPr>
        </p:nvSpPr>
        <p:spPr>
          <a:xfrm>
            <a:off x="1143000" y="1524000"/>
            <a:ext cx="6400799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Earth spinning on its axis causes...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838200" y="4419600"/>
            <a:ext cx="7543800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day and night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500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381999" cy="20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 tool used to tell time.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219200" y="4267200"/>
            <a:ext cx="6400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>
                <a:solidFill>
                  <a:schemeClr val="lt1"/>
                </a:solidFill>
              </a:rPr>
              <a:t>a sundial</a:t>
            </a:r>
            <a:r>
              <a:rPr lang="en-US" sz="4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100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001000" cy="25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28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There is only 1 of these in our solar system.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914400" y="4648200"/>
            <a:ext cx="6858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lt1"/>
                </a:solidFill>
              </a:rPr>
              <a:t>What is a star?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200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40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1371600" y="4495800"/>
            <a:ext cx="6324600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the bottom layer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1981200" y="1752600"/>
            <a:ext cx="5029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2" name="Shape 222"/>
          <p:cNvCxnSpPr/>
          <p:nvPr/>
        </p:nvCxnSpPr>
        <p:spPr>
          <a:xfrm>
            <a:off x="3733800" y="1905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3" name="Shape 223"/>
          <p:cNvSpPr txBox="1"/>
          <p:nvPr/>
        </p:nvSpPr>
        <p:spPr>
          <a:xfrm>
            <a:off x="1447800" y="1828800"/>
            <a:ext cx="5638800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>
                <a:solidFill>
                  <a:schemeClr val="lt1"/>
                </a:solidFill>
              </a:rPr>
              <a:t>The oldest fossils are found here.</a:t>
            </a:r>
          </a:p>
        </p:txBody>
      </p:sp>
      <p:sp>
        <p:nvSpPr>
          <p:cNvPr id="9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300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990600" y="4953000"/>
            <a:ext cx="64007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3200" dirty="0">
                <a:solidFill>
                  <a:schemeClr val="lt1"/>
                </a:solidFill>
              </a:rPr>
              <a:t>models?</a:t>
            </a:r>
          </a:p>
        </p:txBody>
      </p:sp>
      <p:cxnSp>
        <p:nvCxnSpPr>
          <p:cNvPr id="231" name="Shape 231"/>
          <p:cNvCxnSpPr/>
          <p:nvPr/>
        </p:nvCxnSpPr>
        <p:spPr>
          <a:xfrm>
            <a:off x="2209800" y="28956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2" name="Shape 232"/>
          <p:cNvSpPr txBox="1"/>
          <p:nvPr/>
        </p:nvSpPr>
        <p:spPr>
          <a:xfrm>
            <a:off x="1905000" y="4267200"/>
            <a:ext cx="55626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1752600" y="1786975"/>
            <a:ext cx="5638800" cy="143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>
                <a:solidFill>
                  <a:schemeClr val="lt1"/>
                </a:solidFill>
              </a:rPr>
              <a:t>Scientists use these to help explain what cannot be easily observed.</a:t>
            </a:r>
          </a:p>
        </p:txBody>
      </p:sp>
      <p:sp>
        <p:nvSpPr>
          <p:cNvPr id="8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for 100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0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 sphere</a:t>
            </a:r>
          </a:p>
        </p:txBody>
      </p:sp>
      <p:sp>
        <p:nvSpPr>
          <p:cNvPr id="88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57200" y="3733800"/>
            <a:ext cx="8153399" cy="750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FFFFFF"/>
                </a:solidFill>
              </a:rPr>
              <a:t>What shape is the earth?</a:t>
            </a:r>
          </a:p>
        </p:txBody>
      </p:sp>
    </p:spTree>
  </p:cSld>
  <p:clrMapOvr>
    <a:masterClrMapping/>
  </p:clrMapOvr>
  <p:transition spd="slow" advClick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/>
        </p:nvSpPr>
        <p:spPr>
          <a:xfrm>
            <a:off x="228600" y="914400"/>
            <a:ext cx="8524875" cy="47243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 dirty="0">
                <a:ln>
                  <a:noFill/>
                </a:ln>
                <a:gradFill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Arial"/>
              </a:rPr>
              <a:t>Daily </a:t>
            </a:r>
            <a:br>
              <a:rPr b="0" i="0" dirty="0">
                <a:ln>
                  <a:noFill/>
                </a:ln>
                <a:gradFill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Arial"/>
              </a:rPr>
            </a:br>
            <a:r>
              <a:rPr b="0" i="0" dirty="0">
                <a:ln>
                  <a:noFill/>
                </a:ln>
                <a:gradFill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Arial"/>
              </a:rPr>
              <a:t> Double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400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1676400" y="5334000"/>
            <a:ext cx="6400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Orion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1752600" y="1786975"/>
            <a:ext cx="5638800" cy="143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>
                <a:solidFill>
                  <a:schemeClr val="lt1"/>
                </a:solidFill>
              </a:rPr>
              <a:t>Which constellation can be seen in the Northern Hemisphere during winter?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500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838200" y="4800600"/>
            <a:ext cx="7696199" cy="1190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3600" dirty="0">
                <a:solidFill>
                  <a:schemeClr val="lt1"/>
                </a:solidFill>
              </a:rPr>
              <a:t>East to West</a:t>
            </a:r>
            <a:r>
              <a:rPr lang="en-US" sz="36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1295400" y="1636712"/>
            <a:ext cx="3200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1752600" y="1786975"/>
            <a:ext cx="5638800" cy="143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>
                <a:solidFill>
                  <a:schemeClr val="lt1"/>
                </a:solidFill>
              </a:rPr>
              <a:t>The Sun appears to move from …. to ….</a:t>
            </a:r>
          </a:p>
        </p:txBody>
      </p:sp>
      <p:sp>
        <p:nvSpPr>
          <p:cNvPr id="7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100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Causes the Sun to appear to move across the sky.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447800" y="4495800"/>
            <a:ext cx="6324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lt1"/>
                </a:solidFill>
              </a:rPr>
              <a:t>What is Earth’s rotation on its axis?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200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The youngest fossils are found here.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71" name="Shape 271"/>
          <p:cNvSpPr txBox="1"/>
          <p:nvPr/>
        </p:nvSpPr>
        <p:spPr>
          <a:xfrm>
            <a:off x="1828800" y="4382022"/>
            <a:ext cx="5486399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</a:t>
            </a:r>
            <a:r>
              <a:rPr lang="en-US" sz="4400" dirty="0">
                <a:solidFill>
                  <a:schemeClr val="lt1"/>
                </a:solidFill>
              </a:rPr>
              <a:t>top layer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300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Igneous, Metamorphic, and Sedimentary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1295400" y="3733800"/>
            <a:ext cx="6476999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types of rocks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400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The imaginary line from the North Pole to the South Pole.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44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1905000" y="3886200"/>
            <a:ext cx="53339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</a:t>
            </a:r>
            <a:r>
              <a:rPr lang="en-US" sz="4400">
                <a:solidFill>
                  <a:schemeClr val="lt1"/>
                </a:solidFill>
              </a:rPr>
              <a:t>axis</a:t>
            </a:r>
            <a:r>
              <a:rPr lang="en-US" sz="4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500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Half of a sphere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1371600" y="411480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hemisphere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100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We can see the Sun during the day, but no other stars.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066800" y="4267200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 smtClean="0">
                <a:solidFill>
                  <a:schemeClr val="lt1"/>
                </a:solidFill>
              </a:rPr>
              <a:t>the Sun is </a:t>
            </a:r>
            <a:r>
              <a:rPr lang="en-US" sz="4400" dirty="0" smtClean="0">
                <a:solidFill>
                  <a:schemeClr val="lt1"/>
                </a:solidFill>
              </a:rPr>
              <a:t>closer</a:t>
            </a:r>
            <a:r>
              <a:rPr lang="en-US" sz="4400" b="0" i="0" u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US" sz="4400" b="0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200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The star in our solar system that gives off its own light.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143000" y="4114800"/>
            <a:ext cx="7543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the Sun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200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 mountain is broken down by rain and wind until it is only a hill.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40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295400" y="3810000"/>
            <a:ext cx="6248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600200" y="3886200"/>
            <a:ext cx="63246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000" dirty="0">
                <a:solidFill>
                  <a:schemeClr val="lt1"/>
                </a:solidFill>
              </a:rPr>
              <a:t>weathering</a:t>
            </a: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7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300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The time of day a shadow is shortest.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1219200" y="4267200"/>
            <a:ext cx="6858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noon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400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0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Tool used to observe things you can not see with your eyes.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914400" y="4191000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a microscope?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/>
        </p:nvSpPr>
        <p:spPr>
          <a:xfrm>
            <a:off x="228600" y="914400"/>
            <a:ext cx="8524875" cy="47243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 dirty="0">
                <a:ln>
                  <a:noFill/>
                </a:ln>
                <a:gradFill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Arial"/>
              </a:rPr>
              <a:t>Daily </a:t>
            </a:r>
            <a:br>
              <a:rPr b="0" i="0" dirty="0">
                <a:ln>
                  <a:noFill/>
                </a:ln>
                <a:gradFill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Arial"/>
              </a:rPr>
            </a:br>
            <a:r>
              <a:rPr b="0" i="0" dirty="0">
                <a:ln>
                  <a:noFill/>
                </a:ln>
                <a:gradFill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Arial"/>
              </a:rPr>
              <a:t> Double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500</a:t>
            </a:r>
            <a:endParaRPr lang="en-US" sz="3200" b="0" i="0" u="none" strike="noStrike" cap="none" dirty="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Due to …… constellations can only be seen during certain seasons.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838200" y="4267200"/>
            <a:ext cx="7543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Earth orbiting/revolving around the Sun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300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The season with the most hours of daylight.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40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1295400" y="3810000"/>
            <a:ext cx="6248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1600200" y="3962400"/>
            <a:ext cx="63246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000" dirty="0">
                <a:solidFill>
                  <a:schemeClr val="lt1"/>
                </a:solidFill>
              </a:rPr>
              <a:t>Summer</a:t>
            </a: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7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400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…..change as the Sun appears to move across the sky.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524000" y="4343400"/>
            <a:ext cx="55626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3200" dirty="0">
                <a:solidFill>
                  <a:schemeClr val="lt1"/>
                </a:solidFill>
              </a:rPr>
              <a:t>are</a:t>
            </a: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>
                <a:solidFill>
                  <a:schemeClr val="lt1"/>
                </a:solidFill>
              </a:rPr>
              <a:t>shadows</a:t>
            </a: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500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924799" cy="281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The carrying away of Earth materials.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143000" y="4572000"/>
            <a:ext cx="73913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400" dirty="0">
                <a:solidFill>
                  <a:schemeClr val="lt1"/>
                </a:solidFill>
              </a:rPr>
              <a:t>erosion</a:t>
            </a: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for 100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1533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5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1 revolution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514600" y="5029200"/>
            <a:ext cx="5257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1981200" y="4084636"/>
            <a:ext cx="51816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>
                <a:solidFill>
                  <a:schemeClr val="lt1"/>
                </a:solidFill>
              </a:rPr>
              <a:t>What is an orbit?</a:t>
            </a:r>
          </a:p>
        </p:txBody>
      </p:sp>
      <p:sp>
        <p:nvSpPr>
          <p:cNvPr id="7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200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381999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54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Earth materials are transported and laid down.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5400" b="0" i="0" u="non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905000" y="4724400"/>
            <a:ext cx="56388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-US" sz="4000" dirty="0">
                <a:solidFill>
                  <a:schemeClr val="lt1"/>
                </a:solidFill>
              </a:rPr>
              <a:t>deposition</a:t>
            </a: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for 300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3819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Impact"/>
              <a:buNone/>
            </a:pPr>
            <a:r>
              <a:rPr lang="en-US" sz="4000" b="0" i="0" u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Length of time it takes the Earth to make one full rotation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066800" y="3733800"/>
            <a:ext cx="6781800" cy="695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24 hours (1 day) ?</a:t>
            </a:r>
          </a:p>
        </p:txBody>
      </p:sp>
      <p:sp>
        <p:nvSpPr>
          <p:cNvPr id="6" name="Shape 88">
            <a:hlinkClick r:id="" action="ppaction://hlinkshowjump?jump=firstslide"/>
          </p:cNvPr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darken" extrusionOk="0">
                <a:moveTo>
                  <a:pt x="62249" y="37500"/>
                </a:moveTo>
                <a:lnTo>
                  <a:pt x="61124" y="14999"/>
                </a:lnTo>
                <a:lnTo>
                  <a:pt x="60000" y="37500"/>
                </a:lnTo>
                <a:lnTo>
                  <a:pt x="60562" y="37500"/>
                </a:lnTo>
                <a:lnTo>
                  <a:pt x="60562" y="71250"/>
                </a:lnTo>
                <a:cubicBezTo>
                  <a:pt x="60562" y="77463"/>
                  <a:pt x="60310" y="82500"/>
                  <a:pt x="60000" y="82500"/>
                </a:cubicBezTo>
                <a:lnTo>
                  <a:pt x="59437" y="82500"/>
                </a:lnTo>
                <a:cubicBezTo>
                  <a:pt x="59126" y="82500"/>
                  <a:pt x="58875" y="77463"/>
                  <a:pt x="58875" y="71250"/>
                </a:cubicBezTo>
                <a:lnTo>
                  <a:pt x="58875" y="37500"/>
                </a:lnTo>
                <a:lnTo>
                  <a:pt x="57750" y="37500"/>
                </a:lnTo>
                <a:lnTo>
                  <a:pt x="57750" y="71250"/>
                </a:lnTo>
                <a:cubicBezTo>
                  <a:pt x="57750" y="89889"/>
                  <a:pt x="58505" y="105000"/>
                  <a:pt x="59437" y="105000"/>
                </a:cubicBezTo>
                <a:lnTo>
                  <a:pt x="60000" y="105000"/>
                </a:lnTo>
                <a:cubicBezTo>
                  <a:pt x="60931" y="105000"/>
                  <a:pt x="61687" y="89889"/>
                  <a:pt x="61687" y="71250"/>
                </a:cubicBezTo>
                <a:lnTo>
                  <a:pt x="61687" y="37500"/>
                </a:lnTo>
                <a:close/>
              </a:path>
              <a:path w="120000" h="120000" fill="none" extrusionOk="0">
                <a:moveTo>
                  <a:pt x="62249" y="37500"/>
                </a:moveTo>
                <a:lnTo>
                  <a:pt x="61687" y="37500"/>
                </a:lnTo>
                <a:lnTo>
                  <a:pt x="61687" y="71250"/>
                </a:lnTo>
                <a:cubicBezTo>
                  <a:pt x="61687" y="89889"/>
                  <a:pt x="60931" y="105000"/>
                  <a:pt x="60000" y="105000"/>
                </a:cubicBezTo>
                <a:lnTo>
                  <a:pt x="59437" y="105000"/>
                </a:lnTo>
                <a:cubicBezTo>
                  <a:pt x="58505" y="105000"/>
                  <a:pt x="57750" y="89889"/>
                  <a:pt x="57750" y="71250"/>
                </a:cubicBezTo>
                <a:lnTo>
                  <a:pt x="57750" y="37500"/>
                </a:lnTo>
                <a:lnTo>
                  <a:pt x="58875" y="37500"/>
                </a:lnTo>
                <a:lnTo>
                  <a:pt x="58875" y="71250"/>
                </a:lnTo>
                <a:cubicBezTo>
                  <a:pt x="58875" y="77463"/>
                  <a:pt x="59126" y="82500"/>
                  <a:pt x="59437" y="82500"/>
                </a:cubicBezTo>
                <a:lnTo>
                  <a:pt x="60000" y="82500"/>
                </a:lnTo>
                <a:cubicBezTo>
                  <a:pt x="60310" y="82500"/>
                  <a:pt x="60562" y="77463"/>
                  <a:pt x="60562" y="71250"/>
                </a:cubicBezTo>
                <a:lnTo>
                  <a:pt x="60562" y="37500"/>
                </a:lnTo>
                <a:lnTo>
                  <a:pt x="60000" y="37500"/>
                </a:lnTo>
                <a:lnTo>
                  <a:pt x="61124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folHlink">
              <a:alpha val="7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FFFF00"/>
      </a:hlink>
      <a:folHlink>
        <a:srgbClr val="00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594</Words>
  <Application>Microsoft Macintosh PowerPoint</Application>
  <PresentationFormat>On-screen Show (4:3)</PresentationFormat>
  <Paragraphs>157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Impact</vt:lpstr>
      <vt:lpstr>Arial</vt:lpstr>
      <vt:lpstr>Default Design</vt:lpstr>
      <vt:lpstr>Jeopardy ESS Review</vt:lpstr>
      <vt:lpstr>A  for 100</vt:lpstr>
      <vt:lpstr>A for 200</vt:lpstr>
      <vt:lpstr>A for 300</vt:lpstr>
      <vt:lpstr>A for 400</vt:lpstr>
      <vt:lpstr>A for 500</vt:lpstr>
      <vt:lpstr>B  for 100</vt:lpstr>
      <vt:lpstr>B for 200</vt:lpstr>
      <vt:lpstr>B for 300</vt:lpstr>
      <vt:lpstr>B for 400</vt:lpstr>
      <vt:lpstr>B for 500</vt:lpstr>
      <vt:lpstr>C  for 100</vt:lpstr>
      <vt:lpstr>C for 200</vt:lpstr>
      <vt:lpstr>C for 300</vt:lpstr>
      <vt:lpstr>C for 400</vt:lpstr>
      <vt:lpstr>C for 500</vt:lpstr>
      <vt:lpstr>D for 100</vt:lpstr>
      <vt:lpstr>D for 200</vt:lpstr>
      <vt:lpstr>D for 300</vt:lpstr>
      <vt:lpstr>PowerPoint Presentation</vt:lpstr>
      <vt:lpstr>D for 400</vt:lpstr>
      <vt:lpstr>D for 500</vt:lpstr>
      <vt:lpstr>E for  100</vt:lpstr>
      <vt:lpstr>E for  200</vt:lpstr>
      <vt:lpstr>E  for  300</vt:lpstr>
      <vt:lpstr>E for  400</vt:lpstr>
      <vt:lpstr>E for  500</vt:lpstr>
      <vt:lpstr>F for  100</vt:lpstr>
      <vt:lpstr>F for  200</vt:lpstr>
      <vt:lpstr>F for  300</vt:lpstr>
      <vt:lpstr>F for  400</vt:lpstr>
      <vt:lpstr>PowerPoint Presentation</vt:lpstr>
      <vt:lpstr>F for  500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ESS Review</dc:title>
  <cp:lastModifiedBy>Jenna Troyer</cp:lastModifiedBy>
  <cp:revision>6</cp:revision>
  <dcterms:modified xsi:type="dcterms:W3CDTF">2016-02-09T05:40:12Z</dcterms:modified>
</cp:coreProperties>
</file>