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How to Create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a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Constellation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884200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5-ESS1-1</a:t>
            </a:r>
          </a:p>
          <a:p>
            <a:pPr lvl="0" algn="l">
              <a:lnSpc>
                <a:spcPct val="1125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" sz="1000">
                <a:solidFill>
                  <a:srgbClr val="CC0000"/>
                </a:solidFill>
              </a:rPr>
              <a:t>Support an argument that differences in the apparent brightness of the sun compared to other stars is due to their relative distances from the Earth.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Step 1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Choose image: axolotl salamander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8999" y="1793399"/>
            <a:ext cx="5187750" cy="326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Step 2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Decide where to place stars: </a:t>
            </a:r>
          </a:p>
        </p:txBody>
      </p:sp>
      <p:grpSp>
        <p:nvGrpSpPr>
          <p:cNvPr id="69" name="Shape 69"/>
          <p:cNvGrpSpPr/>
          <p:nvPr/>
        </p:nvGrpSpPr>
        <p:grpSpPr>
          <a:xfrm>
            <a:off x="3881773" y="1420656"/>
            <a:ext cx="5167478" cy="3472853"/>
            <a:chOff x="259575" y="769300"/>
            <a:chExt cx="8515949" cy="5367624"/>
          </a:xfrm>
        </p:grpSpPr>
        <p:pic>
          <p:nvPicPr>
            <p:cNvPr id="70" name="Shape 7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59575" y="769300"/>
              <a:ext cx="8515949" cy="53676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/>
            <p:nvPr/>
          </p:nvSpPr>
          <p:spPr>
            <a:xfrm>
              <a:off x="1981650" y="2013700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2424350" y="2345425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3745600" y="1738750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145525" y="5236750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5068775" y="4581850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444375" y="4581850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308575" y="2547975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628700" y="2934275"/>
              <a:ext cx="129600" cy="1296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Step 3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Place image with stars over black construction paper and transfer the placement of the stars to the black construction paper. I used a pencil to poke through the paper and make a mark on the construction paper.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Step 4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Connect your stars and name your constellation. (ie. salamander in latin)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Salamandra</a:t>
            </a:r>
          </a:p>
        </p:txBody>
      </p:sp>
      <p:sp>
        <p:nvSpPr>
          <p:cNvPr id="91" name="Shape 91"/>
          <p:cNvSpPr/>
          <p:nvPr/>
        </p:nvSpPr>
        <p:spPr>
          <a:xfrm rot="503576">
            <a:off x="3210974" y="1604770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 rot="503576">
            <a:off x="3600973" y="1997104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 rot="503576">
            <a:off x="4996147" y="1588146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 rot="503576">
            <a:off x="1916950" y="4672776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 rot="503576">
            <a:off x="5893682" y="4592882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 rot="503576">
            <a:off x="8244244" y="4936879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 rot="503576">
            <a:off x="7414930" y="2759972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 rot="503576">
            <a:off x="8665203" y="3333360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9" name="Shape 99"/>
          <p:cNvCxnSpPr/>
          <p:nvPr/>
        </p:nvCxnSpPr>
        <p:spPr>
          <a:xfrm flipH="1">
            <a:off x="2073240" y="1630906"/>
            <a:ext cx="1307399" cy="31586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" name="Shape 100"/>
          <p:cNvCxnSpPr/>
          <p:nvPr/>
        </p:nvCxnSpPr>
        <p:spPr>
          <a:xfrm flipH="1" rot="10800000">
            <a:off x="2025193" y="4648269"/>
            <a:ext cx="3922199" cy="1533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" name="Shape 101"/>
          <p:cNvCxnSpPr/>
          <p:nvPr/>
        </p:nvCxnSpPr>
        <p:spPr>
          <a:xfrm>
            <a:off x="3392717" y="1678964"/>
            <a:ext cx="364500" cy="4349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" name="Shape 102"/>
          <p:cNvCxnSpPr>
            <a:stCxn id="92" idx="5"/>
            <a:endCxn id="93" idx="6"/>
          </p:cNvCxnSpPr>
          <p:nvPr/>
        </p:nvCxnSpPr>
        <p:spPr>
          <a:xfrm flipH="1" rot="10800000">
            <a:off x="3704324" y="1662320"/>
            <a:ext cx="1420500" cy="4515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" name="Shape 103"/>
          <p:cNvCxnSpPr>
            <a:stCxn id="93" idx="6"/>
            <a:endCxn id="97" idx="5"/>
          </p:cNvCxnSpPr>
          <p:nvPr/>
        </p:nvCxnSpPr>
        <p:spPr>
          <a:xfrm>
            <a:off x="5124940" y="1662339"/>
            <a:ext cx="2393400" cy="12144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" name="Shape 104"/>
          <p:cNvCxnSpPr/>
          <p:nvPr/>
        </p:nvCxnSpPr>
        <p:spPr>
          <a:xfrm flipH="1" rot="10800000">
            <a:off x="5967034" y="2785998"/>
            <a:ext cx="1534500" cy="19236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" name="Shape 105"/>
          <p:cNvCxnSpPr>
            <a:stCxn id="97" idx="4"/>
            <a:endCxn id="98" idx="3"/>
          </p:cNvCxnSpPr>
          <p:nvPr/>
        </p:nvCxnSpPr>
        <p:spPr>
          <a:xfrm>
            <a:off x="7470223" y="2888765"/>
            <a:ext cx="1207800" cy="5478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6" name="Shape 106"/>
          <p:cNvCxnSpPr/>
          <p:nvPr/>
        </p:nvCxnSpPr>
        <p:spPr>
          <a:xfrm flipH="1">
            <a:off x="8317654" y="3450076"/>
            <a:ext cx="420900" cy="16035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Step 5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your stars (latin is tradition among constellations)</a:t>
            </a:r>
          </a:p>
        </p:txBody>
      </p:sp>
      <p:sp>
        <p:nvSpPr>
          <p:cNvPr id="113" name="Shape 113"/>
          <p:cNvSpPr/>
          <p:nvPr/>
        </p:nvSpPr>
        <p:spPr>
          <a:xfrm rot="503576">
            <a:off x="3210974" y="1604770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 rot="503576">
            <a:off x="3600973" y="1997104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 rot="503576">
            <a:off x="4996147" y="1588146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 rot="503576">
            <a:off x="1916950" y="4672776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 rot="503576">
            <a:off x="5893682" y="4592882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 rot="503576">
            <a:off x="8244244" y="4936879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 rot="503576">
            <a:off x="7414930" y="2759972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 rot="503576">
            <a:off x="8665203" y="3333360"/>
            <a:ext cx="129486" cy="129486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1" name="Shape 121"/>
          <p:cNvCxnSpPr/>
          <p:nvPr/>
        </p:nvCxnSpPr>
        <p:spPr>
          <a:xfrm flipH="1">
            <a:off x="2103240" y="1630906"/>
            <a:ext cx="1307399" cy="31586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" name="Shape 122"/>
          <p:cNvCxnSpPr/>
          <p:nvPr/>
        </p:nvCxnSpPr>
        <p:spPr>
          <a:xfrm flipH="1" rot="10800000">
            <a:off x="2055193" y="4648269"/>
            <a:ext cx="3922199" cy="1533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" name="Shape 123"/>
          <p:cNvCxnSpPr/>
          <p:nvPr/>
        </p:nvCxnSpPr>
        <p:spPr>
          <a:xfrm>
            <a:off x="3422717" y="1678964"/>
            <a:ext cx="364500" cy="4349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" name="Shape 124"/>
          <p:cNvCxnSpPr/>
          <p:nvPr/>
        </p:nvCxnSpPr>
        <p:spPr>
          <a:xfrm flipH="1" rot="10800000">
            <a:off x="3787275" y="1662320"/>
            <a:ext cx="1420500" cy="4514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5" name="Shape 125"/>
          <p:cNvCxnSpPr/>
          <p:nvPr/>
        </p:nvCxnSpPr>
        <p:spPr>
          <a:xfrm>
            <a:off x="5207890" y="1662339"/>
            <a:ext cx="2393400" cy="12143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" name="Shape 126"/>
          <p:cNvCxnSpPr/>
          <p:nvPr/>
        </p:nvCxnSpPr>
        <p:spPr>
          <a:xfrm flipH="1" rot="10800000">
            <a:off x="6079984" y="2785998"/>
            <a:ext cx="1534500" cy="19236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" name="Shape 127"/>
          <p:cNvCxnSpPr>
            <a:stCxn id="119" idx="4"/>
            <a:endCxn id="120" idx="3"/>
          </p:cNvCxnSpPr>
          <p:nvPr/>
        </p:nvCxnSpPr>
        <p:spPr>
          <a:xfrm>
            <a:off x="7470223" y="2888765"/>
            <a:ext cx="1207800" cy="5478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" name="Shape 128"/>
          <p:cNvCxnSpPr>
            <a:stCxn id="120" idx="5"/>
            <a:endCxn id="118" idx="5"/>
          </p:cNvCxnSpPr>
          <p:nvPr/>
        </p:nvCxnSpPr>
        <p:spPr>
          <a:xfrm flipH="1">
            <a:off x="8347654" y="3450076"/>
            <a:ext cx="420900" cy="16035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9" name="Shape 129"/>
          <p:cNvSpPr txBox="1"/>
          <p:nvPr/>
        </p:nvSpPr>
        <p:spPr>
          <a:xfrm>
            <a:off x="794525" y="4610325"/>
            <a:ext cx="1074900" cy="20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Amadeus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7412075" y="2394025"/>
            <a:ext cx="1474200" cy="29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Amabel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318000" y="4735775"/>
            <a:ext cx="867600" cy="29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Sabella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3721725" y="2205850"/>
            <a:ext cx="1170900" cy="29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Sachi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5049400" y="4223525"/>
            <a:ext cx="947699" cy="29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Dacey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Step 6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089749"/>
            <a:ext cx="8520599" cy="98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Complete worksheet. Make sure the relationship between the distance from Earth and the apparent brightness is accurate.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0551" y="1547224"/>
            <a:ext cx="2654149" cy="3533549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